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0" r:id="rId3"/>
    <p:sldId id="277" r:id="rId4"/>
    <p:sldId id="282" r:id="rId5"/>
    <p:sldId id="281" r:id="rId6"/>
    <p:sldId id="275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707" autoAdjust="0"/>
  </p:normalViewPr>
  <p:slideViewPr>
    <p:cSldViewPr snapToGrid="0">
      <p:cViewPr varScale="1">
        <p:scale>
          <a:sx n="92" d="100"/>
          <a:sy n="92" d="100"/>
        </p:scale>
        <p:origin x="12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D8113-5FCE-4B06-A40B-3D8FF8D5A16C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CC8D6-6698-41EB-A556-655D800F0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5550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2B709-4CDF-4467-B742-0F7030B4F9C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3277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2B709-4CDF-4467-B742-0F7030B4F9C9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355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2B709-4CDF-4467-B742-0F7030B4F9C9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3349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2B709-4CDF-4467-B742-0F7030B4F9C9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5087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2B709-4CDF-4467-B742-0F7030B4F9C9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4441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4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628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713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0349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7700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2871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2196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560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934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019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379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40534-E952-4375-9DA9-FA244F78DC58}" type="datetimeFigureOut">
              <a:rPr lang="zh-CN" altLang="en-US" smtClean="0"/>
              <a:t>2020-09-30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8FB1E-8DE8-49B9-9211-9CD362D318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576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525" y="166091"/>
            <a:ext cx="12182475" cy="1345838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" name="Line 27"/>
          <p:cNvSpPr>
            <a:spLocks noChangeShapeType="1"/>
          </p:cNvSpPr>
          <p:nvPr/>
        </p:nvSpPr>
        <p:spPr bwMode="auto">
          <a:xfrm>
            <a:off x="9525" y="273915"/>
            <a:ext cx="12197286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Line 29"/>
          <p:cNvSpPr>
            <a:spLocks noChangeShapeType="1"/>
          </p:cNvSpPr>
          <p:nvPr/>
        </p:nvSpPr>
        <p:spPr bwMode="auto">
          <a:xfrm>
            <a:off x="11642" y="1393448"/>
            <a:ext cx="12195169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762" y="6663350"/>
            <a:ext cx="12187238" cy="194650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9" name="矩形 8"/>
          <p:cNvSpPr/>
          <p:nvPr/>
        </p:nvSpPr>
        <p:spPr>
          <a:xfrm>
            <a:off x="1414896" y="1981291"/>
            <a:ext cx="9362208" cy="2427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5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2020</a:t>
            </a:r>
            <a:r>
              <a:rPr lang="zh-CN" altLang="en-US" sz="5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年系统科学学院</a:t>
            </a:r>
            <a:endParaRPr lang="en-US" altLang="zh-CN" sz="5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国家奖学金（博士</a:t>
            </a:r>
            <a:r>
              <a:rPr lang="en-US" altLang="zh-CN" sz="5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5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硕士）答辩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1" y="273915"/>
            <a:ext cx="5344317" cy="1170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矩形 10"/>
          <p:cNvSpPr/>
          <p:nvPr/>
        </p:nvSpPr>
        <p:spPr>
          <a:xfrm>
            <a:off x="7931444" y="4996722"/>
            <a:ext cx="427536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申请人：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导  师：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时  间：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45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75" y="3175"/>
            <a:ext cx="12188824" cy="820690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23814" y="55563"/>
            <a:ext cx="122158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个人简历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7464" y="697206"/>
            <a:ext cx="12174536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6595702"/>
            <a:ext cx="12192000" cy="262298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981757"/>
              </p:ext>
            </p:extLst>
          </p:nvPr>
        </p:nvGraphicFramePr>
        <p:xfrm>
          <a:off x="734386" y="1333809"/>
          <a:ext cx="10834158" cy="4552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1471">
                  <a:extLst>
                    <a:ext uri="{9D8B030D-6E8A-4147-A177-3AD203B41FA5}">
                      <a16:colId xmlns:a16="http://schemas.microsoft.com/office/drawing/2014/main" val="2183993189"/>
                    </a:ext>
                  </a:extLst>
                </a:gridCol>
                <a:gridCol w="3086628">
                  <a:extLst>
                    <a:ext uri="{9D8B030D-6E8A-4147-A177-3AD203B41FA5}">
                      <a16:colId xmlns:a16="http://schemas.microsoft.com/office/drawing/2014/main" val="1794594864"/>
                    </a:ext>
                  </a:extLst>
                </a:gridCol>
                <a:gridCol w="1561471">
                  <a:extLst>
                    <a:ext uri="{9D8B030D-6E8A-4147-A177-3AD203B41FA5}">
                      <a16:colId xmlns:a16="http://schemas.microsoft.com/office/drawing/2014/main" val="1551298491"/>
                    </a:ext>
                  </a:extLst>
                </a:gridCol>
                <a:gridCol w="2868748">
                  <a:extLst>
                    <a:ext uri="{9D8B030D-6E8A-4147-A177-3AD203B41FA5}">
                      <a16:colId xmlns:a16="http://schemas.microsoft.com/office/drawing/2014/main" val="388954637"/>
                    </a:ext>
                  </a:extLst>
                </a:gridCol>
                <a:gridCol w="1755840">
                  <a:extLst>
                    <a:ext uri="{9D8B030D-6E8A-4147-A177-3AD203B41FA5}">
                      <a16:colId xmlns:a16="http://schemas.microsoft.com/office/drawing/2014/main" val="2848432520"/>
                    </a:ext>
                  </a:extLst>
                </a:gridCol>
              </a:tblGrid>
              <a:tr h="62449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姓    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政治面貌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812822"/>
                  </a:ext>
                </a:extLst>
              </a:tr>
              <a:tr h="62449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年    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导    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667591"/>
                  </a:ext>
                </a:extLst>
              </a:tr>
              <a:tr h="62449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研究方向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社会工作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338437"/>
                  </a:ext>
                </a:extLst>
              </a:tr>
              <a:tr h="62449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学业情况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l"/>
                      <a:endParaRPr lang="zh-CN" altLang="en-US" sz="2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841244"/>
                  </a:ext>
                </a:extLst>
              </a:tr>
              <a:tr h="62449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留学经历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l"/>
                      <a:endParaRPr lang="zh-CN" altLang="en-US" sz="2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000494"/>
                  </a:ext>
                </a:extLst>
              </a:tr>
              <a:tr h="143017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获得荣誉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altLang="zh-CN" sz="2400" b="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41165"/>
                  </a:ext>
                </a:extLst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601383" y="6129350"/>
            <a:ext cx="10371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* 都可以调整，增加栏目或删减栏目</a:t>
            </a:r>
          </a:p>
        </p:txBody>
      </p:sp>
    </p:spTree>
    <p:extLst>
      <p:ext uri="{BB962C8B-B14F-4D97-AF65-F5344CB8AC3E}">
        <p14:creationId xmlns:p14="http://schemas.microsoft.com/office/powerpoint/2010/main" val="30757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75" y="3175"/>
            <a:ext cx="12188824" cy="820690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23814" y="55563"/>
            <a:ext cx="122158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科研与社会活动情况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7464" y="697206"/>
            <a:ext cx="12174536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6595702"/>
            <a:ext cx="12192000" cy="262298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0" name="矩形 9"/>
          <p:cNvSpPr/>
          <p:nvPr/>
        </p:nvSpPr>
        <p:spPr>
          <a:xfrm>
            <a:off x="405166" y="876253"/>
            <a:ext cx="1139913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科研情况（就像申请表上那样简要的写）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SCI / SSCI /EI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期刊文章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项目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专利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…………</a:t>
            </a:r>
          </a:p>
          <a:p>
            <a:pPr lvl="1">
              <a:buClr>
                <a:schemeClr val="tx1"/>
              </a:buClr>
            </a:pPr>
            <a:endParaRPr lang="en-US" altLang="zh-C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</a:pPr>
            <a:endParaRPr lang="en-US" altLang="zh-C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社会活动情况（就像申请表上那样简要的写）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**年**月**日，**活动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05166" y="5638047"/>
            <a:ext cx="11786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*这页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PPT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可以简要的列出科研、社会活动等项目类别的参与情况。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*后面的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PPT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就根据这页列出的各项活动分别进行介绍。（注意汇报时间，要详略得当）</a:t>
            </a:r>
          </a:p>
        </p:txBody>
      </p:sp>
    </p:spTree>
    <p:extLst>
      <p:ext uri="{BB962C8B-B14F-4D97-AF65-F5344CB8AC3E}">
        <p14:creationId xmlns:p14="http://schemas.microsoft.com/office/powerpoint/2010/main" val="3593031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75" y="3175"/>
            <a:ext cx="12188824" cy="820690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464" y="88581"/>
            <a:ext cx="122158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marL="457200" lvl="1" indent="0" algn="ctr">
              <a:buClr>
                <a:schemeClr val="tx1"/>
              </a:buClr>
              <a:buNone/>
            </a:pP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SCI / SSCI /EI </a:t>
            </a:r>
            <a:r>
              <a:rPr lang="zh-CN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期刊文章 </a:t>
            </a:r>
            <a:endParaRPr lang="en-US" altLang="zh-CN" b="1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7464" y="697206"/>
            <a:ext cx="12174536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6595702"/>
            <a:ext cx="12192000" cy="262298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0" name="矩形 9"/>
          <p:cNvSpPr/>
          <p:nvPr/>
        </p:nvSpPr>
        <p:spPr>
          <a:xfrm>
            <a:off x="230179" y="1142026"/>
            <a:ext cx="113991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Clr>
                <a:schemeClr val="tx1"/>
              </a:buClr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如果时间有限，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e.g. 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仅介绍研究背景、研究意义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如果时间充裕，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e.g. 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介绍研究背景、研究方法、研究意义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</a:pP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14032" y="5321671"/>
            <a:ext cx="11022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* 这里就展示一个期刊文章的具体介绍案例，其他类别的具体介绍大家可以自行发挥，关键就是根据答辩时间统筹安排介绍的详略程度。</a:t>
            </a:r>
          </a:p>
        </p:txBody>
      </p:sp>
    </p:spTree>
    <p:extLst>
      <p:ext uri="{BB962C8B-B14F-4D97-AF65-F5344CB8AC3E}">
        <p14:creationId xmlns:p14="http://schemas.microsoft.com/office/powerpoint/2010/main" val="403904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75" y="3175"/>
            <a:ext cx="12188824" cy="820690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总结与展望</a:t>
            </a:r>
            <a:endParaRPr lang="en-US" altLang="zh-CN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701894"/>
            <a:ext cx="12174536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6595702"/>
            <a:ext cx="12192000" cy="262298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2" name="文本框 1"/>
          <p:cNvSpPr txBox="1"/>
          <p:nvPr/>
        </p:nvSpPr>
        <p:spPr>
          <a:xfrm>
            <a:off x="498764" y="1291751"/>
            <a:ext cx="8678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* 可以写一些未来的研究规划</a:t>
            </a:r>
          </a:p>
        </p:txBody>
      </p:sp>
    </p:spTree>
    <p:extLst>
      <p:ext uri="{BB962C8B-B14F-4D97-AF65-F5344CB8AC3E}">
        <p14:creationId xmlns:p14="http://schemas.microsoft.com/office/powerpoint/2010/main" val="4241847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9051" y="2484076"/>
            <a:ext cx="12172950" cy="1771052"/>
          </a:xfrm>
          <a:prstGeom prst="rect">
            <a:avLst/>
          </a:prstGeom>
          <a:solidFill>
            <a:srgbClr val="0078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9051" y="2874601"/>
            <a:ext cx="121729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5400" b="1" dirty="0">
                <a:solidFill>
                  <a:schemeClr val="bg1"/>
                </a:solidFill>
                <a:ea typeface="微软雅黑" panose="020B0503020204020204" pitchFamily="34" charset="-122"/>
              </a:rPr>
              <a:t>谢谢大家观看！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587" y="-20639"/>
            <a:ext cx="1102935" cy="660401"/>
            <a:chOff x="1588" y="-20638"/>
            <a:chExt cx="685800" cy="288926"/>
          </a:xfrm>
        </p:grpSpPr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1588" y="-20638"/>
              <a:ext cx="457200" cy="288926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230188" y="-19050"/>
              <a:ext cx="457200" cy="142875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11072389" y="-20640"/>
            <a:ext cx="1119612" cy="660401"/>
            <a:chOff x="8423275" y="-11113"/>
            <a:chExt cx="739775" cy="288926"/>
          </a:xfrm>
        </p:grpSpPr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8705850" y="-11113"/>
              <a:ext cx="457200" cy="288926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8423275" y="-11113"/>
              <a:ext cx="457200" cy="144463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</p:grpSp>
      <p:sp>
        <p:nvSpPr>
          <p:cNvPr id="16" name="Line 27"/>
          <p:cNvSpPr>
            <a:spLocks noChangeShapeType="1"/>
          </p:cNvSpPr>
          <p:nvPr/>
        </p:nvSpPr>
        <p:spPr bwMode="auto">
          <a:xfrm>
            <a:off x="19051" y="2582847"/>
            <a:ext cx="12187748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7" name="Line 29"/>
          <p:cNvSpPr>
            <a:spLocks noChangeShapeType="1"/>
          </p:cNvSpPr>
          <p:nvPr/>
        </p:nvSpPr>
        <p:spPr bwMode="auto">
          <a:xfrm>
            <a:off x="6366" y="4161137"/>
            <a:ext cx="12185635" cy="0"/>
          </a:xfrm>
          <a:prstGeom prst="line">
            <a:avLst/>
          </a:prstGeom>
          <a:noFill/>
          <a:ln w="19050">
            <a:solidFill>
              <a:schemeClr val="bg1"/>
            </a:solidFill>
            <a:bevel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6426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宽屏</PresentationFormat>
  <Paragraphs>41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等线</vt:lpstr>
      <vt:lpstr>等线 Light</vt:lpstr>
      <vt:lpstr>宋体</vt:lpstr>
      <vt:lpstr>微软雅黑</vt:lpstr>
      <vt:lpstr>Arial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 R 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 User</dc:creator>
  <cp:lastModifiedBy>986542053@qq.com</cp:lastModifiedBy>
  <cp:revision>132</cp:revision>
  <dcterms:created xsi:type="dcterms:W3CDTF">2019-10-13T12:34:58Z</dcterms:created>
  <dcterms:modified xsi:type="dcterms:W3CDTF">2020-09-30T08:19:59Z</dcterms:modified>
</cp:coreProperties>
</file>